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49A51-C6E8-44CE-B9B4-F290632309C3}" v="2" dt="2025-03-03T14:47:43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38249A51-C6E8-44CE-B9B4-F290632309C3}"/>
    <pc:docChg chg="custSel modSld">
      <pc:chgData name="Oliver, Lisa" userId="cfb2a66f-8b9d-44c8-b74e-ae304664aff0" providerId="ADAL" clId="{38249A51-C6E8-44CE-B9B4-F290632309C3}" dt="2025-03-03T14:47:43.678" v="14"/>
      <pc:docMkLst>
        <pc:docMk/>
      </pc:docMkLst>
      <pc:sldChg chg="delSp modSp mod delAnim modAnim">
        <pc:chgData name="Oliver, Lisa" userId="cfb2a66f-8b9d-44c8-b74e-ae304664aff0" providerId="ADAL" clId="{38249A51-C6E8-44CE-B9B4-F290632309C3}" dt="2025-03-03T14:47:43.678" v="14"/>
        <pc:sldMkLst>
          <pc:docMk/>
          <pc:sldMk cId="2283252887" sldId="256"/>
        </pc:sldMkLst>
        <pc:spChg chg="mod">
          <ac:chgData name="Oliver, Lisa" userId="cfb2a66f-8b9d-44c8-b74e-ae304664aff0" providerId="ADAL" clId="{38249A51-C6E8-44CE-B9B4-F290632309C3}" dt="2025-02-28T15:21:32.869" v="11" actId="20577"/>
          <ac:spMkLst>
            <pc:docMk/>
            <pc:sldMk cId="2283252887" sldId="256"/>
            <ac:spMk id="7" creationId="{E64D3E37-0CDF-2FBF-F835-A5EDBB293B7A}"/>
          </ac:spMkLst>
        </pc:spChg>
        <pc:picChg chg="del">
          <ac:chgData name="Oliver, Lisa" userId="cfb2a66f-8b9d-44c8-b74e-ae304664aff0" providerId="ADAL" clId="{38249A51-C6E8-44CE-B9B4-F290632309C3}" dt="2025-03-03T14:47:02.834" v="12" actId="478"/>
          <ac:picMkLst>
            <pc:docMk/>
            <pc:sldMk cId="2283252887" sldId="256"/>
            <ac:picMk id="2" creationId="{991751CF-50FE-C93D-17F7-0BB18F7BB02A}"/>
          </ac:picMkLst>
        </pc:picChg>
        <pc:picChg chg="mod">
          <ac:chgData name="Oliver, Lisa" userId="cfb2a66f-8b9d-44c8-b74e-ae304664aff0" providerId="ADAL" clId="{38249A51-C6E8-44CE-B9B4-F290632309C3}" dt="2025-03-03T14:47:40.900" v="13" actId="1076"/>
          <ac:picMkLst>
            <pc:docMk/>
            <pc:sldMk cId="2283252887" sldId="256"/>
            <ac:picMk id="3" creationId="{65BFE0CD-0E50-3F94-6809-A78E3428C783}"/>
          </ac:picMkLst>
        </pc:picChg>
      </pc:sldChg>
    </pc:docChg>
  </pc:docChgLst>
  <pc:docChgLst>
    <pc:chgData name="Oliver, Lisa" userId="9fcbb387-5689-429b-87d8-06a5581e943c" providerId="ADAL" clId="{CA244535-3BE0-4ED0-B0BF-896CFDF50253}"/>
    <pc:docChg chg="custSel modSld">
      <pc:chgData name="Oliver, Lisa" userId="9fcbb387-5689-429b-87d8-06a5581e943c" providerId="ADAL" clId="{CA244535-3BE0-4ED0-B0BF-896CFDF50253}" dt="2025-02-13T15:03:25.196" v="4"/>
      <pc:docMkLst>
        <pc:docMk/>
      </pc:docMkLst>
      <pc:sldChg chg="addSp delSp modSp mod delAnim modAnim">
        <pc:chgData name="Oliver, Lisa" userId="9fcbb387-5689-429b-87d8-06a5581e943c" providerId="ADAL" clId="{CA244535-3BE0-4ED0-B0BF-896CFDF50253}" dt="2025-02-13T15:03:25.196" v="4"/>
        <pc:sldMkLst>
          <pc:docMk/>
          <pc:sldMk cId="457680709" sldId="257"/>
        </pc:sldMkLst>
        <pc:picChg chg="add del mod">
          <ac:chgData name="Oliver, Lisa" userId="9fcbb387-5689-429b-87d8-06a5581e943c" providerId="ADAL" clId="{CA244535-3BE0-4ED0-B0BF-896CFDF50253}" dt="2025-02-13T15:01:44.377" v="2" actId="21"/>
          <ac:picMkLst>
            <pc:docMk/>
            <pc:sldMk cId="457680709" sldId="257"/>
            <ac:picMk id="2" creationId="{F3F6A545-C1D1-C00F-AA80-6F72C1D0AF38}"/>
          </ac:picMkLst>
        </pc:picChg>
        <pc:picChg chg="add mod">
          <ac:chgData name="Oliver, Lisa" userId="9fcbb387-5689-429b-87d8-06a5581e943c" providerId="ADAL" clId="{CA244535-3BE0-4ED0-B0BF-896CFDF50253}" dt="2025-02-13T15:03:18.606" v="3"/>
          <ac:picMkLst>
            <pc:docMk/>
            <pc:sldMk cId="457680709" sldId="257"/>
            <ac:picMk id="3" creationId="{94B883D9-C3BE-6B21-C07F-4C15CAB7F488}"/>
          </ac:picMkLst>
        </pc:picChg>
      </pc:sldChg>
    </pc:docChg>
  </pc:docChgLst>
  <pc:docChgLst>
    <pc:chgData name="Oliver, Lisa" userId="cfb2a66f-8b9d-44c8-b74e-ae304664aff0" providerId="ADAL" clId="{43977D86-A764-49F6-959F-FEA5724018F9}"/>
    <pc:docChg chg="custSel modSld">
      <pc:chgData name="Oliver, Lisa" userId="cfb2a66f-8b9d-44c8-b74e-ae304664aff0" providerId="ADAL" clId="{43977D86-A764-49F6-959F-FEA5724018F9}" dt="2025-02-13T16:21:19.485" v="3"/>
      <pc:docMkLst>
        <pc:docMk/>
      </pc:docMkLst>
      <pc:sldChg chg="delSp modSp mod delAnim modAnim">
        <pc:chgData name="Oliver, Lisa" userId="cfb2a66f-8b9d-44c8-b74e-ae304664aff0" providerId="ADAL" clId="{43977D86-A764-49F6-959F-FEA5724018F9}" dt="2025-02-13T16:21:19.485" v="3"/>
        <pc:sldMkLst>
          <pc:docMk/>
          <pc:sldMk cId="2283252887" sldId="256"/>
        </pc:sldMkLst>
        <pc:picChg chg="mod">
          <ac:chgData name="Oliver, Lisa" userId="cfb2a66f-8b9d-44c8-b74e-ae304664aff0" providerId="ADAL" clId="{43977D86-A764-49F6-959F-FEA5724018F9}" dt="2025-02-13T16:20:32.866" v="1" actId="1076"/>
          <ac:picMkLst>
            <pc:docMk/>
            <pc:sldMk cId="2283252887" sldId="256"/>
            <ac:picMk id="2" creationId="{991751CF-50FE-C93D-17F7-0BB18F7BB02A}"/>
          </ac:picMkLst>
        </pc:picChg>
        <pc:picChg chg="del">
          <ac:chgData name="Oliver, Lisa" userId="cfb2a66f-8b9d-44c8-b74e-ae304664aff0" providerId="ADAL" clId="{43977D86-A764-49F6-959F-FEA5724018F9}" dt="2025-02-13T16:10:19.200" v="0" actId="478"/>
          <ac:picMkLst>
            <pc:docMk/>
            <pc:sldMk cId="2283252887" sldId="256"/>
            <ac:picMk id="8" creationId="{85BF16F2-1DB5-63D0-C2D6-8999B38FC35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2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9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5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7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863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4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5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2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5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0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19282B4-85EC-4D92-8C89-33898DD6A86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FDE0EFC-2A6F-413D-8D40-818507773E0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3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8F65B-EA1A-D1D5-682F-8DC7B1C6B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0AD71-99AF-9B89-BB45-794D3BB4D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4D3E37-0CDF-2FBF-F835-A5EDBB293B7A}"/>
              </a:ext>
            </a:extLst>
          </p:cNvPr>
          <p:cNvSpPr txBox="1"/>
          <p:nvPr/>
        </p:nvSpPr>
        <p:spPr>
          <a:xfrm>
            <a:off x="3048698" y="4584691"/>
            <a:ext cx="609460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CARA – Plan of Safe Care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BFE0CD-0E50-3F94-6809-A78E3428C7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374" y="576027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2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2"/>
    </mc:Choice>
    <mc:Fallback xmlns="">
      <p:transition spd="slow" advTm="1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RA FINAL part 12 2.13">
            <a:hlinkClick r:id="" action="ppaction://media"/>
            <a:extLst>
              <a:ext uri="{FF2B5EF4-FFF2-40B4-BE49-F238E27FC236}">
                <a16:creationId xmlns:a16="http://schemas.microsoft.com/office/drawing/2014/main" id="{94B883D9-C3BE-6B21-C07F-4C15CAB7F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8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</TotalTime>
  <Words>13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2025-01-14T15:21:17Z</dcterms:created>
  <dcterms:modified xsi:type="dcterms:W3CDTF">2025-03-03T14:47:44Z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87F7CD30-3CA3-49A9-8666-EC69DB1889B9</vt:lpwstr>
  </property>
  <property fmtid="{D5CDD505-2E9C-101B-9397-08002B2CF9AE}" pid="3" name="ArticulatePath">
    <vt:lpwstr>Presentation1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2025-01-30T14:44:22Z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4e2a0496-fe63-412b-971a-7d49eba39890</vt:lpwstr>
  </property>
  <property fmtid="{D5CDD505-2E9C-101B-9397-08002B2CF9AE}" pid="10" name="MSIP_Label_ea60d57e-af5b-4752-ac57-3e4f28ca11dc_ContentBits">
    <vt:lpwstr>0</vt:lpwstr>
  </property>
</Properties>
</file>